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4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289" r:id="rId16"/>
    <p:sldId id="282" r:id="rId17"/>
    <p:sldId id="260" r:id="rId18"/>
    <p:sldId id="262" r:id="rId19"/>
    <p:sldId id="264" r:id="rId20"/>
    <p:sldId id="281" r:id="rId21"/>
    <p:sldId id="265" r:id="rId22"/>
    <p:sldId id="266" r:id="rId23"/>
    <p:sldId id="267" r:id="rId24"/>
    <p:sldId id="280" r:id="rId25"/>
    <p:sldId id="268" r:id="rId26"/>
    <p:sldId id="269" r:id="rId27"/>
    <p:sldId id="270" r:id="rId28"/>
    <p:sldId id="275" r:id="rId29"/>
    <p:sldId id="279" r:id="rId30"/>
    <p:sldId id="271" r:id="rId31"/>
    <p:sldId id="276" r:id="rId32"/>
    <p:sldId id="277" r:id="rId33"/>
    <p:sldId id="278" r:id="rId34"/>
    <p:sldId id="283" r:id="rId35"/>
    <p:sldId id="284" r:id="rId36"/>
    <p:sldId id="288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A7D9"/>
    <a:srgbClr val="86BC24"/>
    <a:srgbClr val="5CB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59213-D583-45A5-BFEA-609E203C9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F03821-1595-42F4-AE8E-581342078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729587-5EB6-47D7-A2A7-B30E2F9E6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DB3E95-B678-45B7-81AB-0727A98F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FFF00-F3A3-4991-AA76-FC089BE6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96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D333F-ED52-46A7-AABE-13C122A4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06105B-2BCC-4D99-AF9A-A819FE5A8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3EEFA4-6C6E-4431-82A6-0882C0A8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0EACE7-7153-4A36-A743-6665120F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E5B27A-4F85-4EAB-888C-38CF58A9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69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D810D8-F57F-48DB-8E0E-570913F06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EA6B16-680E-4426-BDFF-81EBCFC26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2DC2E-5CF7-4B22-BC03-EF67D0E9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82813F-6601-41DD-B920-6ABC627B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B7A71F-7EF3-43D4-8DD5-9365DA2E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11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1A998-9A78-4A4A-AAA5-3B7495D36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8BBC2-C887-435B-802A-EFB92A3B4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5B921-F217-4B89-9DF5-6C8F66D0A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2669C8-ACB1-4E15-A71C-992E4BE7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DEDB16-D372-4669-A8FD-F6D64EF0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22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1A6FD-BA24-4275-B07B-1600D0BC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857066-4C3F-4DB7-8AA4-22AA8CDEF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100884-69C8-4EB9-8C12-D463692C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D5B58B-1DD9-4869-819B-D1F48962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908CBB-3322-47B2-9004-6142A488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3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673C2-6493-455A-820F-DF0AEBB8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80AF0E-9054-48B0-9E9A-D94327595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D48272-E3F0-45CD-A960-D9C631078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4FEFFE-0154-4281-BB6A-33C5773A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4D6DC0-3A31-4862-A98F-7237E775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A3D971-80F8-41F2-841B-137F129E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84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7945EC-CFD5-462C-8B27-DBC05787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4FC131-3A9E-4B6A-9FF6-B552F4B7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EB5462-2369-452B-8E87-8C6BDF1D6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8BDE33-65B6-417D-85AF-AA571D8C0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77B005-F460-4C97-9B1A-99192D102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7B5416-4736-4F45-8433-4E26EC0E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9A1E66-1BAE-48ED-A800-63F0A3B5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B9AC28-1E7A-48C3-9AF5-8EFEC2C17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1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DA38F-A8DD-4E9F-ADC3-F23925DA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9BB6F7-847C-4D00-A196-494A1779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F165FE-EF7B-4E6C-9D74-B9F4B1693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243532-421E-4641-BEF0-EF60A4FB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94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96A460-4FC4-4D4F-92A0-CB2F67E1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E58DC6-78F5-4A5F-9300-162E2A97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E9A56B-2E9F-427E-AEA1-E13FB7D6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25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4B9CF-6D08-4ABE-A473-F5ABF0FB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2F5EA4-9272-46B4-8441-74D931BD5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8FF0F-9FF6-4492-8FB5-E346BC7C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5A91E1-1EC6-4A4A-83B4-02241DF6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92416A-73E0-4CDE-AAF0-AFDFB452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6E72A-0818-4D2A-99A6-AC410605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57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E8066-2DFC-437C-BC7B-C9F2F5826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345D9B-665B-4755-B555-9F08ED440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D2B09B-3DE9-4DAC-8EA3-72EB7730E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E7BBCB-4473-407F-B944-DED88692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E33F17-4631-4897-AFC0-F56D7329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DC87D1-0C54-4810-8B01-8D3E04AA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10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72EB5D-7AA1-4A20-96AD-1C92BDE6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609F36-5A7B-434B-935A-235FD39EC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57AC2D-7C9C-4C0C-9334-52E22FA6E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DBDAA-82E3-4AB4-9CDC-5E8B4BD354AC}" type="datetimeFigureOut">
              <a:rPr lang="fr-FR" smtClean="0"/>
              <a:t>22/03/2021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DAC1D8-AB84-4D01-8300-11BE3A943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2F993E-02CA-4BFA-B710-D3710AC61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1894-47EE-4171-A050-A6C180DB8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36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4.jp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174CEB-9FFD-4F93-AD03-37D6D2D2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1" y="676871"/>
            <a:ext cx="4496325" cy="269779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8059E96-D78A-47CE-8642-0A6B4473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481" y="4425653"/>
            <a:ext cx="4496325" cy="123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74F93062-C8C5-49C4-B90F-AA5653D57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772" y="1391829"/>
            <a:ext cx="5952404" cy="496126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29B8F5-58CF-4E96-B83D-F8C9A23B19D1}"/>
              </a:ext>
            </a:extLst>
          </p:cNvPr>
          <p:cNvSpPr txBox="1"/>
          <p:nvPr/>
        </p:nvSpPr>
        <p:spPr>
          <a:xfrm>
            <a:off x="6691370" y="2192572"/>
            <a:ext cx="3447288" cy="1792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Barlow Light" panose="00000400000000000000" pitchFamily="50" charset="0"/>
                <a:ea typeface="+mj-ea"/>
                <a:cs typeface="+mj-cs"/>
              </a:rPr>
              <a:t>Guide </a:t>
            </a:r>
            <a:r>
              <a:rPr lang="en-US" sz="4400" dirty="0" err="1">
                <a:solidFill>
                  <a:schemeClr val="bg1"/>
                </a:solidFill>
                <a:latin typeface="Barlow Light" panose="00000400000000000000" pitchFamily="50" charset="0"/>
                <a:ea typeface="+mj-ea"/>
                <a:cs typeface="+mj-cs"/>
              </a:rPr>
              <a:t>d’utilisation</a:t>
            </a:r>
            <a:endParaRPr lang="en-US" sz="4400" dirty="0">
              <a:solidFill>
                <a:schemeClr val="bg1"/>
              </a:solidFill>
              <a:latin typeface="Barlow Light" panose="000004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622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1/4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les trois traits horizontaux en haut à droite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2CD3B254-E0E2-499E-B035-81D9BF980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228" y="1310640"/>
          <a:ext cx="5839875" cy="475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2CD3B254-E0E2-499E-B035-81D9BF980E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8" y="1310640"/>
                        <a:ext cx="5839875" cy="4758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6090373" y="163575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419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D5DC3D1-86F5-432D-AEFE-BA8674C3B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417189"/>
              </p:ext>
            </p:extLst>
          </p:nvPr>
        </p:nvGraphicFramePr>
        <p:xfrm>
          <a:off x="423228" y="1310640"/>
          <a:ext cx="5839875" cy="475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8" y="1310640"/>
                        <a:ext cx="5839875" cy="4758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2/4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fr-FR" dirty="0">
                <a:solidFill>
                  <a:srgbClr val="7DA7D9"/>
                </a:solidFill>
              </a:rPr>
              <a:t>Cliquer sur « Soutenir un projet »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5076913" y="242061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832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B59DE82-E4AE-4FF5-9F6B-D0622F13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28" y="1310640"/>
            <a:ext cx="5833667" cy="47580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3/4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fr-FR" dirty="0">
                <a:solidFill>
                  <a:srgbClr val="7DA7D9"/>
                </a:solidFill>
              </a:rPr>
              <a:t>Rechercher Longitude 181 dans la barre de recherche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1426933" y="334263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071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46124374-9583-4B91-8408-62425FAB70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280615"/>
              </p:ext>
            </p:extLst>
          </p:nvPr>
        </p:nvGraphicFramePr>
        <p:xfrm>
          <a:off x="423229" y="1310641"/>
          <a:ext cx="5833666" cy="475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9" y="1310641"/>
                        <a:ext cx="5833666" cy="4752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4/4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Cliquer sur LONGITUDE 181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1823173" y="356361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4753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B4086950-EB3B-4AD6-988E-24C6A7690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839072"/>
              </p:ext>
            </p:extLst>
          </p:nvPr>
        </p:nvGraphicFramePr>
        <p:xfrm>
          <a:off x="423229" y="1310641"/>
          <a:ext cx="5833665" cy="475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9" y="1310641"/>
                        <a:ext cx="5833665" cy="4752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5/5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fr-FR" dirty="0">
                <a:solidFill>
                  <a:srgbClr val="7DA7D9"/>
                </a:solidFill>
              </a:rPr>
              <a:t>Cocher « Donner automatiquement vos gouttes à ce projet »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992593" y="362457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2209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6285A5F-6712-47A0-8A11-F0DFF60D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5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71ABA8-4CDB-4EEE-8C48-AA4FDB65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2961564"/>
            <a:ext cx="5124734" cy="3268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Configuration sur PC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D463E1-6621-44B4-A995-C70A4631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308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/>
              <a:t>Chrome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5ACE6F42-6C80-4760-8151-1383C5850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4733296" y="3122894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81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Chrome</a:t>
            </a:r>
          </a:p>
        </p:txBody>
      </p:sp>
      <p:graphicFrame>
        <p:nvGraphicFramePr>
          <p:cNvPr id="13" name="Objet 12">
            <a:extLst>
              <a:ext uri="{FF2B5EF4-FFF2-40B4-BE49-F238E27FC236}">
                <a16:creationId xmlns:a16="http://schemas.microsoft.com/office/drawing/2014/main" id="{5772D3F1-16E0-440A-AF06-3C9B30A24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107066"/>
              </p:ext>
            </p:extLst>
          </p:nvPr>
        </p:nvGraphicFramePr>
        <p:xfrm>
          <a:off x="351596" y="1230310"/>
          <a:ext cx="3925129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r:id="rId3" imgW="5041080" imgH="6006240" progId="">
                  <p:embed/>
                </p:oleObj>
              </mc:Choice>
              <mc:Fallback>
                <p:oleObj r:id="rId3" imgW="5041080" imgH="6006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596" y="1230310"/>
                        <a:ext cx="3925129" cy="467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4696779" y="2108195"/>
            <a:ext cx="3925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Dérouler le menu principal de Google Chrome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Paramètres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« Moteur de recherche »</a:t>
            </a:r>
          </a:p>
        </p:txBody>
      </p:sp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8A2F59B0-4682-46E3-8183-2D8CEA18B9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288386"/>
              </p:ext>
            </p:extLst>
          </p:nvPr>
        </p:nvGraphicFramePr>
        <p:xfrm>
          <a:off x="8936359" y="1434767"/>
          <a:ext cx="2904045" cy="4941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r:id="rId5" imgW="4304520" imgH="7326720" progId="">
                  <p:embed/>
                </p:oleObj>
              </mc:Choice>
              <mc:Fallback>
                <p:oleObj r:id="rId5" imgW="4304520" imgH="7326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36359" y="1434767"/>
                        <a:ext cx="2904045" cy="4941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/>
          <p:nvPr/>
        </p:nvCxnSpPr>
        <p:spPr>
          <a:xfrm>
            <a:off x="4696779" y="4505325"/>
            <a:ext cx="3818571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4" name="Picture 6">
            <a:extLst>
              <a:ext uri="{FF2B5EF4-FFF2-40B4-BE49-F238E27FC236}">
                <a16:creationId xmlns:a16="http://schemas.microsoft.com/office/drawing/2014/main" id="{C7732EA5-7502-4307-BBB9-ABB49408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4017131" y="149859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1866598" y="4959633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892FC5D-E2D6-40FA-9601-E7BE05C4829B}"/>
              </a:ext>
            </a:extLst>
          </p:cNvPr>
          <p:cNvSpPr/>
          <p:nvPr/>
        </p:nvSpPr>
        <p:spPr>
          <a:xfrm>
            <a:off x="10553399" y="397959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028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BEB0356D-AD21-491E-AD0C-D8F159F204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88923"/>
              </p:ext>
            </p:extLst>
          </p:nvPr>
        </p:nvGraphicFramePr>
        <p:xfrm>
          <a:off x="6173788" y="3169242"/>
          <a:ext cx="5771643" cy="348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r:id="rId3" imgW="8380800" imgH="5053680" progId="">
                  <p:embed/>
                </p:oleObj>
              </mc:Choice>
              <mc:Fallback>
                <p:oleObj r:id="rId3" imgW="8380800" imgH="5053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3788" y="3169242"/>
                        <a:ext cx="5771643" cy="3480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704021" y="4078034"/>
            <a:ext cx="392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Cliquer sur « Gérer les moteurs de recherche »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Puis sur « Ajouter »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6961946" y="2382673"/>
            <a:ext cx="2363029" cy="0"/>
          </a:xfrm>
          <a:prstGeom prst="straightConnector1">
            <a:avLst/>
          </a:prstGeom>
          <a:ln>
            <a:solidFill>
              <a:srgbClr val="7DA7D9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DE7C54B4-34AD-4042-9CA6-A22E29046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337561"/>
              </p:ext>
            </p:extLst>
          </p:nvPr>
        </p:nvGraphicFramePr>
        <p:xfrm>
          <a:off x="373278" y="1718254"/>
          <a:ext cx="6424612" cy="13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r:id="rId5" imgW="8964720" imgH="1853640" progId="">
                  <p:embed/>
                </p:oleObj>
              </mc:Choice>
              <mc:Fallback>
                <p:oleObj r:id="rId5" imgW="8964720" imgH="1853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278" y="1718254"/>
                        <a:ext cx="6424612" cy="132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F55787D-D46A-4233-99B1-7E2EFC9F4694}"/>
              </a:ext>
            </a:extLst>
          </p:cNvPr>
          <p:cNvCxnSpPr>
            <a:cxnSpLocks/>
          </p:cNvCxnSpPr>
          <p:nvPr/>
        </p:nvCxnSpPr>
        <p:spPr>
          <a:xfrm>
            <a:off x="9324975" y="2382673"/>
            <a:ext cx="0" cy="664419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6">
            <a:extLst>
              <a:ext uri="{FF2B5EF4-FFF2-40B4-BE49-F238E27FC236}">
                <a16:creationId xmlns:a16="http://schemas.microsoft.com/office/drawing/2014/main" id="{97351A78-ECF2-4DB2-A090-8CF83FBB0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04EC6E3F-EF87-4D3D-85B7-68DEACB21D66}"/>
              </a:ext>
            </a:extLst>
          </p:cNvPr>
          <p:cNvSpPr/>
          <p:nvPr/>
        </p:nvSpPr>
        <p:spPr>
          <a:xfrm>
            <a:off x="2401691" y="2604936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71EDB1-31BA-486E-8252-F4B5870E78DC}"/>
              </a:ext>
            </a:extLst>
          </p:cNvPr>
          <p:cNvSpPr/>
          <p:nvPr/>
        </p:nvSpPr>
        <p:spPr>
          <a:xfrm>
            <a:off x="11694705" y="6124646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911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29206" y="4905947"/>
            <a:ext cx="5540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6"/>
            </a:pPr>
            <a:r>
              <a:rPr lang="fr-FR" dirty="0">
                <a:solidFill>
                  <a:srgbClr val="7DA7D9"/>
                </a:solidFill>
              </a:rPr>
              <a:t>Saisir « Lilo.org » dans le champ « Moteur de recherche</a:t>
            </a:r>
          </a:p>
          <a:p>
            <a:pPr marL="342900" indent="-342900" algn="just">
              <a:buFont typeface="+mj-lt"/>
              <a:buAutoNum type="arabicPeriod" startAt="6"/>
            </a:pPr>
            <a:r>
              <a:rPr lang="fr-FR" dirty="0">
                <a:solidFill>
                  <a:srgbClr val="7DA7D9"/>
                </a:solidFill>
              </a:rPr>
              <a:t>Saisir « search.lilo.org » dans le champ « Mot clé »</a:t>
            </a:r>
          </a:p>
          <a:p>
            <a:pPr marL="342900" indent="-342900" algn="just">
              <a:buFont typeface="+mj-lt"/>
              <a:buAutoNum type="arabicPeriod" startAt="6"/>
            </a:pPr>
            <a:r>
              <a:rPr lang="fr-FR" dirty="0">
                <a:solidFill>
                  <a:srgbClr val="7DA7D9"/>
                </a:solidFill>
              </a:rPr>
              <a:t>Saisir « https://search.lilo.org/searchweb.php?q=%s » dans le champ « URL »</a:t>
            </a:r>
          </a:p>
          <a:p>
            <a:pPr marL="342900" indent="-342900" algn="just">
              <a:buFont typeface="+mj-lt"/>
              <a:buAutoNum type="arabicPeriod" startAt="6"/>
            </a:pPr>
            <a:r>
              <a:rPr lang="fr-FR" dirty="0">
                <a:solidFill>
                  <a:srgbClr val="7DA7D9"/>
                </a:solidFill>
              </a:rPr>
              <a:t>Valider en cliquant sur « Ajouter »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5800725" y="1848511"/>
            <a:ext cx="3514725" cy="0"/>
          </a:xfrm>
          <a:prstGeom prst="straightConnector1">
            <a:avLst/>
          </a:prstGeom>
          <a:ln>
            <a:solidFill>
              <a:srgbClr val="7DA7D9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F55787D-D46A-4233-99B1-7E2EFC9F4694}"/>
              </a:ext>
            </a:extLst>
          </p:cNvPr>
          <p:cNvCxnSpPr>
            <a:cxnSpLocks/>
          </p:cNvCxnSpPr>
          <p:nvPr/>
        </p:nvCxnSpPr>
        <p:spPr>
          <a:xfrm>
            <a:off x="9315450" y="1848511"/>
            <a:ext cx="0" cy="664419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542AF636-FC77-42B8-BFF0-5606F3041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319164"/>
              </p:ext>
            </p:extLst>
          </p:nvPr>
        </p:nvGraphicFramePr>
        <p:xfrm>
          <a:off x="1124709" y="1507197"/>
          <a:ext cx="4549774" cy="3134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r:id="rId3" imgW="6488640" imgH="4469760" progId="">
                  <p:embed/>
                </p:oleObj>
              </mc:Choice>
              <mc:Fallback>
                <p:oleObj r:id="rId3" imgW="6488640" imgH="446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4709" y="1507197"/>
                        <a:ext cx="4549774" cy="3134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56ED020A-E624-499A-A122-09312AD26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243252"/>
              </p:ext>
            </p:extLst>
          </p:nvPr>
        </p:nvGraphicFramePr>
        <p:xfrm>
          <a:off x="5960992" y="2627976"/>
          <a:ext cx="6123406" cy="22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r:id="rId5" imgW="8482320" imgH="3047400" progId="">
                  <p:embed/>
                </p:oleObj>
              </mc:Choice>
              <mc:Fallback>
                <p:oleObj r:id="rId5" imgW="8482320" imgH="3047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60992" y="2627976"/>
                        <a:ext cx="6123406" cy="2200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60A4B76E-3D51-4B41-B154-6C61C8B9566F}"/>
              </a:ext>
            </a:extLst>
          </p:cNvPr>
          <p:cNvSpPr txBox="1"/>
          <p:nvPr/>
        </p:nvSpPr>
        <p:spPr>
          <a:xfrm>
            <a:off x="6685279" y="4943460"/>
            <a:ext cx="5093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10"/>
            </a:pPr>
            <a:r>
              <a:rPr lang="fr-FR" dirty="0">
                <a:solidFill>
                  <a:srgbClr val="7DA7D9"/>
                </a:solidFill>
              </a:rPr>
              <a:t>Parcourir la liste des moteurs de recherche jusqu’à identifier Lilo.org. Cliquer sur les « trois points »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fr-FR" dirty="0">
                <a:solidFill>
                  <a:srgbClr val="7DA7D9"/>
                </a:solidFill>
              </a:rPr>
              <a:t>Et cliquer enfin sur « Utiliser par défaut »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fr-FR" dirty="0">
                <a:solidFill>
                  <a:srgbClr val="7DA7D9"/>
                </a:solidFill>
              </a:rPr>
              <a:t>Vous pouvez maintenant quitter les Paramètres.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293DAD43-F574-4377-AD21-38D52F33F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AB04C68-CE4F-4D67-98DA-CA421321C2AD}"/>
              </a:ext>
            </a:extLst>
          </p:cNvPr>
          <p:cNvSpPr/>
          <p:nvPr/>
        </p:nvSpPr>
        <p:spPr>
          <a:xfrm>
            <a:off x="2286545" y="1894856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6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30D3F2-0786-4A0E-B105-3E07D63B7EBC}"/>
              </a:ext>
            </a:extLst>
          </p:cNvPr>
          <p:cNvSpPr/>
          <p:nvPr/>
        </p:nvSpPr>
        <p:spPr>
          <a:xfrm>
            <a:off x="1744677" y="2568703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7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4C4AC5-ABF2-407C-9651-9A9977C97F8D}"/>
              </a:ext>
            </a:extLst>
          </p:cNvPr>
          <p:cNvSpPr/>
          <p:nvPr/>
        </p:nvSpPr>
        <p:spPr>
          <a:xfrm>
            <a:off x="2950333" y="3251911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8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C6D143-C57E-488B-932D-0BF6C15BC932}"/>
              </a:ext>
            </a:extLst>
          </p:cNvPr>
          <p:cNvSpPr/>
          <p:nvPr/>
        </p:nvSpPr>
        <p:spPr>
          <a:xfrm>
            <a:off x="5402279" y="400044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9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717E6FE-2389-405F-AB78-5AADE3A44C9A}"/>
              </a:ext>
            </a:extLst>
          </p:cNvPr>
          <p:cNvGrpSpPr/>
          <p:nvPr/>
        </p:nvGrpSpPr>
        <p:grpSpPr>
          <a:xfrm>
            <a:off x="11628671" y="3860186"/>
            <a:ext cx="316112" cy="246221"/>
            <a:chOff x="11628671" y="4013348"/>
            <a:chExt cx="316112" cy="246221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001AA30-C5E4-4E3E-AB3C-ED7CC5EE7D09}"/>
                </a:ext>
              </a:extLst>
            </p:cNvPr>
            <p:cNvSpPr/>
            <p:nvPr/>
          </p:nvSpPr>
          <p:spPr>
            <a:xfrm>
              <a:off x="11691404" y="4050094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43C0053-F2DA-455E-BF65-1E9717FC54C9}"/>
                </a:ext>
              </a:extLst>
            </p:cNvPr>
            <p:cNvSpPr txBox="1"/>
            <p:nvPr/>
          </p:nvSpPr>
          <p:spPr>
            <a:xfrm>
              <a:off x="11628671" y="401334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E71DFC-E0D5-4B19-AFE4-4410C1B0E87F}"/>
              </a:ext>
            </a:extLst>
          </p:cNvPr>
          <p:cNvGrpSpPr/>
          <p:nvPr/>
        </p:nvGrpSpPr>
        <p:grpSpPr>
          <a:xfrm>
            <a:off x="11700362" y="3475427"/>
            <a:ext cx="316112" cy="246221"/>
            <a:chOff x="11700362" y="3628589"/>
            <a:chExt cx="316112" cy="2462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1638F95-AA5A-41CA-A335-9EE8C4FCF641}"/>
                </a:ext>
              </a:extLst>
            </p:cNvPr>
            <p:cNvSpPr/>
            <p:nvPr/>
          </p:nvSpPr>
          <p:spPr>
            <a:xfrm>
              <a:off x="11772053" y="3665925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8346264-B1B7-4FA7-A83C-EC0E60692B33}"/>
                </a:ext>
              </a:extLst>
            </p:cNvPr>
            <p:cNvSpPr txBox="1"/>
            <p:nvPr/>
          </p:nvSpPr>
          <p:spPr>
            <a:xfrm>
              <a:off x="11700362" y="3628589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68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Tour d’horizon des navigateurs populaires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A569F-9ECF-47B6-B2BD-23B4D8490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175"/>
            <a:ext cx="10515600" cy="45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latin typeface="Barlow ExtraLight" panose="00000300000000000000" pitchFamily="50" charset="0"/>
              </a:rPr>
              <a:t>Mobile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82397BB-9EE2-4E56-8DCD-2F8C22EB14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718737"/>
              </p:ext>
            </p:extLst>
          </p:nvPr>
        </p:nvGraphicFramePr>
        <p:xfrm>
          <a:off x="1781175" y="1810754"/>
          <a:ext cx="8629650" cy="1913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15390360" imgH="3415680" progId="">
                  <p:embed/>
                </p:oleObj>
              </mc:Choice>
              <mc:Fallback>
                <p:oleObj r:id="rId3" imgW="15390360" imgH="3415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1175" y="1810754"/>
                        <a:ext cx="8629650" cy="1913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FB1D915-C704-43C1-A999-A6C47B7927C3}"/>
              </a:ext>
            </a:extLst>
          </p:cNvPr>
          <p:cNvSpPr txBox="1">
            <a:spLocks/>
          </p:cNvSpPr>
          <p:nvPr/>
        </p:nvSpPr>
        <p:spPr>
          <a:xfrm>
            <a:off x="838200" y="3874927"/>
            <a:ext cx="10515600" cy="45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Barlow ExtraLight" panose="00000300000000000000" pitchFamily="50" charset="0"/>
              </a:rPr>
              <a:t>Tablet</a:t>
            </a: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3797A849-0078-4A03-A120-514404FEB6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490572"/>
              </p:ext>
            </p:extLst>
          </p:nvPr>
        </p:nvGraphicFramePr>
        <p:xfrm>
          <a:off x="1781175" y="4476506"/>
          <a:ext cx="8629657" cy="1913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5" imgW="15390360" imgH="3415680" progId="">
                  <p:embed/>
                </p:oleObj>
              </mc:Choice>
              <mc:Fallback>
                <p:oleObj r:id="rId5" imgW="15390360" imgH="3415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1175" y="4476506"/>
                        <a:ext cx="8629657" cy="1913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23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/>
              <a:t>Edge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37983EFE-1B64-4576-8E4C-592BDECD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05" y="3122894"/>
            <a:ext cx="68496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81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BB19938-9639-4ED9-84E1-421FD216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85" y="1284487"/>
            <a:ext cx="2768399" cy="53647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AA7190-563A-43AE-9181-10ECB44D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42" y="1507959"/>
            <a:ext cx="2623305" cy="519764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7CE1216-F5CF-4032-9B0F-09394971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769" y="289167"/>
            <a:ext cx="68496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4696779" y="2108195"/>
            <a:ext cx="392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Dérouler le menu principal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« Paramètres 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« Moteur de recherche »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4206240" y="4505325"/>
            <a:ext cx="4309110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3588622" y="172972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2386194" y="578611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892FC5D-E2D6-40FA-9601-E7BE05C4829B}"/>
              </a:ext>
            </a:extLst>
          </p:cNvPr>
          <p:cNvSpPr/>
          <p:nvPr/>
        </p:nvSpPr>
        <p:spPr>
          <a:xfrm>
            <a:off x="11181070" y="248349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9101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E048280-2559-455C-BC84-C9E57A4D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144" y="4795644"/>
            <a:ext cx="6260396" cy="301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9C7C00-F198-43CB-B22D-7887D70DE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" y="1521205"/>
            <a:ext cx="6681602" cy="27846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704021" y="4537508"/>
            <a:ext cx="3925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Tout en bas de la page, cliquer sur « Barre d’adresse et recherche »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Cliquer ensuite sur « Gérer les moteurs de recherche »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Et enfin sur « Ajouter » dans le menu « Moteur de recherche et barre d’adresses »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7510586" y="2787102"/>
            <a:ext cx="2363029" cy="0"/>
          </a:xfrm>
          <a:prstGeom prst="straightConnector1">
            <a:avLst/>
          </a:prstGeom>
          <a:ln>
            <a:solidFill>
              <a:srgbClr val="7DA7D9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F55787D-D46A-4233-99B1-7E2EFC9F4694}"/>
              </a:ext>
            </a:extLst>
          </p:cNvPr>
          <p:cNvCxnSpPr>
            <a:cxnSpLocks/>
          </p:cNvCxnSpPr>
          <p:nvPr/>
        </p:nvCxnSpPr>
        <p:spPr>
          <a:xfrm>
            <a:off x="9873615" y="2787102"/>
            <a:ext cx="0" cy="1838807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04EC6E3F-EF87-4D3D-85B7-68DEACB21D66}"/>
              </a:ext>
            </a:extLst>
          </p:cNvPr>
          <p:cNvSpPr/>
          <p:nvPr/>
        </p:nvSpPr>
        <p:spPr>
          <a:xfrm>
            <a:off x="2279771" y="374850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71EDB1-31BA-486E-8252-F4B5870E78DC}"/>
              </a:ext>
            </a:extLst>
          </p:cNvPr>
          <p:cNvSpPr/>
          <p:nvPr/>
        </p:nvSpPr>
        <p:spPr>
          <a:xfrm>
            <a:off x="11181070" y="4859911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96FDD7F-154A-4452-93BB-8B4011FEE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769" y="289167"/>
            <a:ext cx="68496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09F523F-BCC5-4FA3-B3F5-C993F740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145" y="5737837"/>
            <a:ext cx="6260396" cy="581323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55B3637-8546-4715-B932-AA3ADC0AFA4B}"/>
              </a:ext>
            </a:extLst>
          </p:cNvPr>
          <p:cNvCxnSpPr>
            <a:cxnSpLocks/>
          </p:cNvCxnSpPr>
          <p:nvPr/>
        </p:nvCxnSpPr>
        <p:spPr>
          <a:xfrm>
            <a:off x="9873615" y="5210262"/>
            <a:ext cx="0" cy="466897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976094D-8714-424F-BD09-46B161EC2F49}"/>
              </a:ext>
            </a:extLst>
          </p:cNvPr>
          <p:cNvSpPr/>
          <p:nvPr/>
        </p:nvSpPr>
        <p:spPr>
          <a:xfrm>
            <a:off x="11767810" y="5677159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35069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315F5C5-5B2D-4A2F-A083-53A339BF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873" y="2168022"/>
            <a:ext cx="7142541" cy="23695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EE0896-CCDE-4291-B593-193CC28C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88" y="1446631"/>
            <a:ext cx="3385330" cy="30909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530146" y="4845380"/>
            <a:ext cx="5540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7"/>
            </a:pPr>
            <a:r>
              <a:rPr lang="fr-FR" dirty="0">
                <a:solidFill>
                  <a:srgbClr val="7DA7D9"/>
                </a:solidFill>
              </a:rPr>
              <a:t>Saisir « Lilo.org » dans le champ « Moteur de recherche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dirty="0">
                <a:solidFill>
                  <a:srgbClr val="7DA7D9"/>
                </a:solidFill>
              </a:rPr>
              <a:t>Saisir « search.lilo.org » dans le champ « Mot clé »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dirty="0">
                <a:solidFill>
                  <a:srgbClr val="7DA7D9"/>
                </a:solidFill>
              </a:rPr>
              <a:t>Saisir « https://search.lilo.org/searchweb.php?q=%s » dans le champ « URL »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dirty="0">
                <a:solidFill>
                  <a:srgbClr val="7DA7D9"/>
                </a:solidFill>
              </a:rPr>
              <a:t>Valider en cliquant sur « Ajouter »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4480560" y="1787944"/>
            <a:ext cx="3581400" cy="0"/>
          </a:xfrm>
          <a:prstGeom prst="straightConnector1">
            <a:avLst/>
          </a:prstGeom>
          <a:ln>
            <a:solidFill>
              <a:srgbClr val="7DA7D9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F55787D-D46A-4233-99B1-7E2EFC9F4694}"/>
              </a:ext>
            </a:extLst>
          </p:cNvPr>
          <p:cNvCxnSpPr>
            <a:cxnSpLocks/>
          </p:cNvCxnSpPr>
          <p:nvPr/>
        </p:nvCxnSpPr>
        <p:spPr>
          <a:xfrm>
            <a:off x="8061960" y="1787944"/>
            <a:ext cx="0" cy="279688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0A4B76E-3D51-4B41-B154-6C61C8B9566F}"/>
              </a:ext>
            </a:extLst>
          </p:cNvPr>
          <p:cNvSpPr txBox="1"/>
          <p:nvPr/>
        </p:nvSpPr>
        <p:spPr>
          <a:xfrm>
            <a:off x="6586219" y="4882893"/>
            <a:ext cx="5093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10"/>
            </a:pPr>
            <a:r>
              <a:rPr lang="fr-FR" dirty="0">
                <a:solidFill>
                  <a:srgbClr val="7DA7D9"/>
                </a:solidFill>
              </a:rPr>
              <a:t>Parcourir la liste des moteurs de recherche jusqu’à identifier Lilo.org. Cliquer sur les « trois points »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fr-FR" dirty="0">
                <a:solidFill>
                  <a:srgbClr val="7DA7D9"/>
                </a:solidFill>
              </a:rPr>
              <a:t>Et cliquer enfin sur « Définir par défaut »</a:t>
            </a:r>
          </a:p>
          <a:p>
            <a:pPr marL="342900" indent="-342900" algn="just">
              <a:buFont typeface="+mj-lt"/>
              <a:buAutoNum type="arabicPeriod" startAt="10"/>
            </a:pPr>
            <a:r>
              <a:rPr lang="fr-FR" dirty="0">
                <a:solidFill>
                  <a:srgbClr val="7DA7D9"/>
                </a:solidFill>
              </a:rPr>
              <a:t>Vous pouvez maintenant quitter les Paramètres.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AB04C68-CE4F-4D67-98DA-CA421321C2AD}"/>
              </a:ext>
            </a:extLst>
          </p:cNvPr>
          <p:cNvSpPr/>
          <p:nvPr/>
        </p:nvSpPr>
        <p:spPr>
          <a:xfrm>
            <a:off x="2202725" y="2067632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7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30D3F2-0786-4A0E-B105-3E07D63B7EBC}"/>
              </a:ext>
            </a:extLst>
          </p:cNvPr>
          <p:cNvSpPr/>
          <p:nvPr/>
        </p:nvSpPr>
        <p:spPr>
          <a:xfrm>
            <a:off x="1615137" y="2689691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8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4C4AC5-ABF2-407C-9651-9A9977C97F8D}"/>
              </a:ext>
            </a:extLst>
          </p:cNvPr>
          <p:cNvSpPr/>
          <p:nvPr/>
        </p:nvSpPr>
        <p:spPr>
          <a:xfrm>
            <a:off x="2874133" y="332849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9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717E6FE-2389-405F-AB78-5AADE3A44C9A}"/>
              </a:ext>
            </a:extLst>
          </p:cNvPr>
          <p:cNvGrpSpPr/>
          <p:nvPr/>
        </p:nvGrpSpPr>
        <p:grpSpPr>
          <a:xfrm>
            <a:off x="11521710" y="3713254"/>
            <a:ext cx="316112" cy="246221"/>
            <a:chOff x="11621051" y="4013348"/>
            <a:chExt cx="316112" cy="246221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001AA30-C5E4-4E3E-AB3C-ED7CC5EE7D09}"/>
                </a:ext>
              </a:extLst>
            </p:cNvPr>
            <p:cNvSpPr/>
            <p:nvPr/>
          </p:nvSpPr>
          <p:spPr>
            <a:xfrm>
              <a:off x="11691404" y="4050094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43C0053-F2DA-455E-BF65-1E9717FC54C9}"/>
                </a:ext>
              </a:extLst>
            </p:cNvPr>
            <p:cNvSpPr txBox="1"/>
            <p:nvPr/>
          </p:nvSpPr>
          <p:spPr>
            <a:xfrm>
              <a:off x="11621051" y="401334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E71DFC-E0D5-4B19-AFE4-4410C1B0E87F}"/>
              </a:ext>
            </a:extLst>
          </p:cNvPr>
          <p:cNvGrpSpPr/>
          <p:nvPr/>
        </p:nvGrpSpPr>
        <p:grpSpPr>
          <a:xfrm>
            <a:off x="10336382" y="3590144"/>
            <a:ext cx="316112" cy="246221"/>
            <a:chOff x="11700362" y="3628589"/>
            <a:chExt cx="316112" cy="2462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1638F95-AA5A-41CA-A335-9EE8C4FCF641}"/>
                </a:ext>
              </a:extLst>
            </p:cNvPr>
            <p:cNvSpPr/>
            <p:nvPr/>
          </p:nvSpPr>
          <p:spPr>
            <a:xfrm>
              <a:off x="11772053" y="3665925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8346264-B1B7-4FA7-A83C-EC0E60692B33}"/>
                </a:ext>
              </a:extLst>
            </p:cNvPr>
            <p:cNvSpPr txBox="1"/>
            <p:nvPr/>
          </p:nvSpPr>
          <p:spPr>
            <a:xfrm>
              <a:off x="11700362" y="3628589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065746A-5D43-4EF4-9DAA-9A1ACFA67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769" y="289167"/>
            <a:ext cx="68496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A660A3A-2F36-4151-9F6E-AD9B1CB4C624}"/>
              </a:ext>
            </a:extLst>
          </p:cNvPr>
          <p:cNvGrpSpPr/>
          <p:nvPr/>
        </p:nvGrpSpPr>
        <p:grpSpPr>
          <a:xfrm>
            <a:off x="2413932" y="3917726"/>
            <a:ext cx="316112" cy="246221"/>
            <a:chOff x="2512992" y="4131455"/>
            <a:chExt cx="316112" cy="246221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DC6D143-C57E-488B-932D-0BF6C15BC932}"/>
                </a:ext>
              </a:extLst>
            </p:cNvPr>
            <p:cNvSpPr/>
            <p:nvPr/>
          </p:nvSpPr>
          <p:spPr>
            <a:xfrm>
              <a:off x="2584683" y="4173204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8D5954E-1BDE-4F66-9EF7-E08791B3F056}"/>
                </a:ext>
              </a:extLst>
            </p:cNvPr>
            <p:cNvSpPr txBox="1"/>
            <p:nvPr/>
          </p:nvSpPr>
          <p:spPr>
            <a:xfrm>
              <a:off x="2512992" y="4131455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102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/>
              <a:t>Firefox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65959C02-CA50-4587-8BEF-3CB83CBF4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15" y="3055233"/>
            <a:ext cx="722617" cy="7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2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5F2F7888-DA0A-49D1-98C1-01E49BDC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743" y="2868704"/>
            <a:ext cx="2915057" cy="323895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B0D0365-E22F-459A-8E21-51C4F254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0315"/>
            <a:ext cx="8110210" cy="8212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Firefox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2304431" y="3882428"/>
            <a:ext cx="5727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Accéder à « https://addons.mozilla.org/fr/firefox/ 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Dans la barre de recherche des modules, taper « </a:t>
            </a:r>
            <a:r>
              <a:rPr lang="fr-FR" dirty="0" err="1">
                <a:solidFill>
                  <a:srgbClr val="7DA7D9"/>
                </a:solidFill>
              </a:rPr>
              <a:t>Lilo</a:t>
            </a:r>
            <a:r>
              <a:rPr lang="fr-FR" dirty="0">
                <a:solidFill>
                  <a:srgbClr val="7DA7D9"/>
                </a:solidFill>
              </a:rPr>
              <a:t> 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Choisir « </a:t>
            </a:r>
            <a:r>
              <a:rPr lang="fr-FR" dirty="0" err="1">
                <a:solidFill>
                  <a:srgbClr val="7DA7D9"/>
                </a:solidFill>
              </a:rPr>
              <a:t>Lilo</a:t>
            </a:r>
            <a:r>
              <a:rPr lang="fr-FR" dirty="0">
                <a:solidFill>
                  <a:srgbClr val="7DA7D9"/>
                </a:solidFill>
              </a:rPr>
              <a:t> – Moteur de recherche »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10058400" y="2020959"/>
            <a:ext cx="0" cy="783201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F892FC5D-E2D6-40FA-9601-E7BE05C4829B}"/>
              </a:ext>
            </a:extLst>
          </p:cNvPr>
          <p:cNvSpPr/>
          <p:nvPr/>
        </p:nvSpPr>
        <p:spPr>
          <a:xfrm>
            <a:off x="2218066" y="173948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E5DFA8-744A-4151-84CA-C82209187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69" y="221506"/>
            <a:ext cx="722617" cy="747534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39BE156E-380F-4E47-811E-FBBFFB010EA6}"/>
              </a:ext>
            </a:extLst>
          </p:cNvPr>
          <p:cNvSpPr/>
          <p:nvPr/>
        </p:nvSpPr>
        <p:spPr>
          <a:xfrm>
            <a:off x="9044486" y="293787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FC870AD-BEBF-4378-AD55-4BDFDA8C3679}"/>
              </a:ext>
            </a:extLst>
          </p:cNvPr>
          <p:cNvSpPr/>
          <p:nvPr/>
        </p:nvSpPr>
        <p:spPr>
          <a:xfrm>
            <a:off x="10530386" y="325029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B9DE0C4-9BBC-43A3-8FCF-B7EF40CB81BB}"/>
              </a:ext>
            </a:extLst>
          </p:cNvPr>
          <p:cNvSpPr/>
          <p:nvPr/>
        </p:nvSpPr>
        <p:spPr>
          <a:xfrm>
            <a:off x="8420519" y="1879706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C96EF96-C123-4496-B5B3-34C7C5004288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8948410" y="2020959"/>
            <a:ext cx="1109990" cy="0"/>
          </a:xfrm>
          <a:prstGeom prst="straightConnector1">
            <a:avLst/>
          </a:prstGeom>
          <a:ln>
            <a:solidFill>
              <a:srgbClr val="7DA7D9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62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51542B58-B946-41BB-9472-AB9FE4647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577" y="4166134"/>
            <a:ext cx="3532235" cy="1031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3C2C51-F8C7-4473-83F1-4DA7A598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01" y="2019271"/>
            <a:ext cx="4068989" cy="15105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1527A7-A405-4953-94BF-9DCEB928C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" y="1477334"/>
            <a:ext cx="5757476" cy="25611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Firefox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96401" y="4437879"/>
            <a:ext cx="3925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Cliquer sur « + Ajouter à Firefox »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Confirmer l’ajout qui vient d’apparaitre en haut de l’écran.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fr-FR" dirty="0">
                <a:solidFill>
                  <a:srgbClr val="7DA7D9"/>
                </a:solidFill>
              </a:rPr>
              <a:t>Confirmer le remplacement du moteur de recherche par défaut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F55787D-D46A-4233-99B1-7E2EFC9F4694}"/>
              </a:ext>
            </a:extLst>
          </p:cNvPr>
          <p:cNvCxnSpPr>
            <a:cxnSpLocks/>
          </p:cNvCxnSpPr>
          <p:nvPr/>
        </p:nvCxnSpPr>
        <p:spPr>
          <a:xfrm>
            <a:off x="6690360" y="2757899"/>
            <a:ext cx="838200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04EC6E3F-EF87-4D3D-85B7-68DEACB21D66}"/>
              </a:ext>
            </a:extLst>
          </p:cNvPr>
          <p:cNvSpPr/>
          <p:nvPr/>
        </p:nvSpPr>
        <p:spPr>
          <a:xfrm>
            <a:off x="6188831" y="2988952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71EDB1-31BA-486E-8252-F4B5870E78DC}"/>
              </a:ext>
            </a:extLst>
          </p:cNvPr>
          <p:cNvSpPr/>
          <p:nvPr/>
        </p:nvSpPr>
        <p:spPr>
          <a:xfrm>
            <a:off x="9397990" y="313689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55B3637-8546-4715-B932-AA3ADC0AFA4B}"/>
              </a:ext>
            </a:extLst>
          </p:cNvPr>
          <p:cNvCxnSpPr>
            <a:cxnSpLocks/>
          </p:cNvCxnSpPr>
          <p:nvPr/>
        </p:nvCxnSpPr>
        <p:spPr>
          <a:xfrm>
            <a:off x="9800149" y="3602048"/>
            <a:ext cx="0" cy="466897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976094D-8714-424F-BD09-46B161EC2F49}"/>
              </a:ext>
            </a:extLst>
          </p:cNvPr>
          <p:cNvSpPr/>
          <p:nvPr/>
        </p:nvSpPr>
        <p:spPr>
          <a:xfrm>
            <a:off x="9397990" y="4823003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6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951AD0F-824D-4D55-9228-5EE35AE0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69" y="221506"/>
            <a:ext cx="722617" cy="74753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C486FEB-9793-418C-9BA5-0BF35E2E7BC0}"/>
              </a:ext>
            </a:extLst>
          </p:cNvPr>
          <p:cNvSpPr txBox="1"/>
          <p:nvPr/>
        </p:nvSpPr>
        <p:spPr>
          <a:xfrm>
            <a:off x="7585710" y="5833794"/>
            <a:ext cx="392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rgbClr val="FF0000"/>
                </a:solidFill>
              </a:rPr>
              <a:t>Cette fenêtre à tendance à disparaitre avant d’avoir pu cliquer dessus. Si tel est le cas, se référer à la page suivante.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29DE2EC-8743-4575-A88B-016E446AE1B7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9548275" y="5294634"/>
            <a:ext cx="0" cy="539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277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1E99FB1E-2F56-4A13-9ED6-6A26A7A49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275" y="4186391"/>
            <a:ext cx="872297" cy="126301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EBCCE7E-E156-4426-B0AF-D4BA2F66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08" y="2614414"/>
            <a:ext cx="4585335" cy="9910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5DE197-D2AF-44BE-8777-9E5D75CC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28" y="1959675"/>
            <a:ext cx="1164592" cy="14822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74EDE5-364E-4DF6-A913-CA379DBBC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706" y="1749449"/>
            <a:ext cx="2097109" cy="42507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337042-06E2-49BB-8CD1-F17BBFB4E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69" y="221506"/>
            <a:ext cx="722617" cy="747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son ordinateur - Firefox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3703938" y="4387721"/>
            <a:ext cx="4784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7"/>
            </a:pPr>
            <a:r>
              <a:rPr lang="fr-FR" sz="1600" dirty="0">
                <a:solidFill>
                  <a:srgbClr val="7DA7D9"/>
                </a:solidFill>
              </a:rPr>
              <a:t>Ouvrir le menu principal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sz="1600" dirty="0">
                <a:solidFill>
                  <a:srgbClr val="7DA7D9"/>
                </a:solidFill>
              </a:rPr>
              <a:t>Cliquer sur  « Options »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sz="1600" dirty="0">
                <a:solidFill>
                  <a:srgbClr val="7DA7D9"/>
                </a:solidFill>
              </a:rPr>
              <a:t>Puis sur </a:t>
            </a:r>
            <a:r>
              <a:rPr lang="fr-FR" sz="1600" dirty="0" err="1">
                <a:solidFill>
                  <a:srgbClr val="7DA7D9"/>
                </a:solidFill>
              </a:rPr>
              <a:t>Rechereche</a:t>
            </a:r>
            <a:r>
              <a:rPr lang="fr-FR" sz="1600" dirty="0">
                <a:solidFill>
                  <a:srgbClr val="7DA7D9"/>
                </a:solidFill>
              </a:rPr>
              <a:t> 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sz="1600" dirty="0">
                <a:solidFill>
                  <a:srgbClr val="7DA7D9"/>
                </a:solidFill>
              </a:rPr>
              <a:t>Cliquer sur le moteur de recherche par défaut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sz="1600" dirty="0">
                <a:solidFill>
                  <a:srgbClr val="7DA7D9"/>
                </a:solidFill>
              </a:rPr>
              <a:t>Choisir </a:t>
            </a:r>
            <a:r>
              <a:rPr lang="fr-FR" sz="1600" dirty="0" err="1">
                <a:solidFill>
                  <a:srgbClr val="7DA7D9"/>
                </a:solidFill>
              </a:rPr>
              <a:t>Lilo</a:t>
            </a:r>
            <a:endParaRPr lang="fr-FR" sz="1600" dirty="0">
              <a:solidFill>
                <a:srgbClr val="7DA7D9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5310521" y="2257274"/>
            <a:ext cx="3489960" cy="0"/>
          </a:xfrm>
          <a:prstGeom prst="straightConnector1">
            <a:avLst/>
          </a:prstGeom>
          <a:ln>
            <a:solidFill>
              <a:srgbClr val="7DA7D9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F55787D-D46A-4233-99B1-7E2EFC9F4694}"/>
              </a:ext>
            </a:extLst>
          </p:cNvPr>
          <p:cNvCxnSpPr>
            <a:cxnSpLocks/>
          </p:cNvCxnSpPr>
          <p:nvPr/>
        </p:nvCxnSpPr>
        <p:spPr>
          <a:xfrm>
            <a:off x="8800481" y="2257274"/>
            <a:ext cx="0" cy="279688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AB04C68-CE4F-4D67-98DA-CA421321C2AD}"/>
              </a:ext>
            </a:extLst>
          </p:cNvPr>
          <p:cNvSpPr/>
          <p:nvPr/>
        </p:nvSpPr>
        <p:spPr>
          <a:xfrm>
            <a:off x="3269845" y="1893572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7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30D3F2-0786-4A0E-B105-3E07D63B7EBC}"/>
              </a:ext>
            </a:extLst>
          </p:cNvPr>
          <p:cNvSpPr/>
          <p:nvPr/>
        </p:nvSpPr>
        <p:spPr>
          <a:xfrm>
            <a:off x="1846217" y="4100026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8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54C4AC5-ABF2-407C-9651-9A9977C97F8D}"/>
              </a:ext>
            </a:extLst>
          </p:cNvPr>
          <p:cNvSpPr/>
          <p:nvPr/>
        </p:nvSpPr>
        <p:spPr>
          <a:xfrm>
            <a:off x="4752600" y="261441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9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E71DFC-E0D5-4B19-AFE4-4410C1B0E87F}"/>
              </a:ext>
            </a:extLst>
          </p:cNvPr>
          <p:cNvGrpSpPr/>
          <p:nvPr/>
        </p:nvGrpSpPr>
        <p:grpSpPr>
          <a:xfrm>
            <a:off x="9435516" y="5217632"/>
            <a:ext cx="316112" cy="246221"/>
            <a:chOff x="11700362" y="3628589"/>
            <a:chExt cx="316112" cy="2462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1638F95-AA5A-41CA-A335-9EE8C4FCF641}"/>
                </a:ext>
              </a:extLst>
            </p:cNvPr>
            <p:cNvSpPr/>
            <p:nvPr/>
          </p:nvSpPr>
          <p:spPr>
            <a:xfrm>
              <a:off x="11772053" y="3665925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8346264-B1B7-4FA7-A83C-EC0E60692B33}"/>
                </a:ext>
              </a:extLst>
            </p:cNvPr>
            <p:cNvSpPr txBox="1"/>
            <p:nvPr/>
          </p:nvSpPr>
          <p:spPr>
            <a:xfrm>
              <a:off x="11700362" y="3628589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A660A3A-2F36-4151-9F6E-AD9B1CB4C624}"/>
              </a:ext>
            </a:extLst>
          </p:cNvPr>
          <p:cNvGrpSpPr/>
          <p:nvPr/>
        </p:nvGrpSpPr>
        <p:grpSpPr>
          <a:xfrm>
            <a:off x="7640633" y="3195662"/>
            <a:ext cx="316112" cy="246221"/>
            <a:chOff x="2512992" y="4131455"/>
            <a:chExt cx="316112" cy="246221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DC6D143-C57E-488B-932D-0BF6C15BC932}"/>
                </a:ext>
              </a:extLst>
            </p:cNvPr>
            <p:cNvSpPr/>
            <p:nvPr/>
          </p:nvSpPr>
          <p:spPr>
            <a:xfrm>
              <a:off x="2584683" y="4173204"/>
              <a:ext cx="172730" cy="172730"/>
            </a:xfrm>
            <a:prstGeom prst="ellipse">
              <a:avLst/>
            </a:prstGeom>
            <a:solidFill>
              <a:srgbClr val="7DA7D9"/>
            </a:solidFill>
            <a:ln>
              <a:solidFill>
                <a:srgbClr val="7DA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8D5954E-1BDE-4F66-9EF7-E08791B3F056}"/>
                </a:ext>
              </a:extLst>
            </p:cNvPr>
            <p:cNvSpPr txBox="1"/>
            <p:nvPr/>
          </p:nvSpPr>
          <p:spPr>
            <a:xfrm>
              <a:off x="2512992" y="4131455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sp>
        <p:nvSpPr>
          <p:cNvPr id="33" name="Titre 1">
            <a:extLst>
              <a:ext uri="{FF2B5EF4-FFF2-40B4-BE49-F238E27FC236}">
                <a16:creationId xmlns:a16="http://schemas.microsoft.com/office/drawing/2014/main" id="{6432065B-22C6-4FF3-A22A-9C882599BE5C}"/>
              </a:ext>
            </a:extLst>
          </p:cNvPr>
          <p:cNvSpPr txBox="1">
            <a:spLocks/>
          </p:cNvSpPr>
          <p:nvPr/>
        </p:nvSpPr>
        <p:spPr>
          <a:xfrm>
            <a:off x="838200" y="899385"/>
            <a:ext cx="4813876" cy="689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latin typeface="Barlow Light" panose="00000400000000000000" pitchFamily="50" charset="0"/>
              </a:rPr>
              <a:t>Activation du moteur de recherche </a:t>
            </a:r>
            <a:r>
              <a:rPr lang="fr-FR" sz="2000" dirty="0" err="1">
                <a:latin typeface="Barlow Light" panose="00000400000000000000" pitchFamily="50" charset="0"/>
              </a:rPr>
              <a:t>Lilo</a:t>
            </a:r>
            <a:endParaRPr lang="fr-FR" sz="2000" dirty="0">
              <a:latin typeface="Barlow Light" panose="00000400000000000000" pitchFamily="50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BA3F794-9458-4868-9214-EA41CB08D521}"/>
              </a:ext>
            </a:extLst>
          </p:cNvPr>
          <p:cNvCxnSpPr>
            <a:cxnSpLocks/>
          </p:cNvCxnSpPr>
          <p:nvPr/>
        </p:nvCxnSpPr>
        <p:spPr>
          <a:xfrm>
            <a:off x="9142183" y="3674594"/>
            <a:ext cx="0" cy="425432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2656D61-9703-4B86-95BB-9AA35B3E8D06}"/>
              </a:ext>
            </a:extLst>
          </p:cNvPr>
          <p:cNvCxnSpPr>
            <a:cxnSpLocks/>
          </p:cNvCxnSpPr>
          <p:nvPr/>
        </p:nvCxnSpPr>
        <p:spPr>
          <a:xfrm>
            <a:off x="3442575" y="2687110"/>
            <a:ext cx="404906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9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6285A5F-6712-47A0-8A11-F0DFF60D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5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71ABA8-4CDB-4EEE-8C48-AA4FDB65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2961564"/>
            <a:ext cx="5124734" cy="3268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Configuration sur Android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D463E1-6621-44B4-A995-C70A4631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4915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Chrome</a:t>
            </a:r>
          </a:p>
        </p:txBody>
      </p:sp>
      <p:grpSp>
        <p:nvGrpSpPr>
          <p:cNvPr id="46" name="Group 41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6E43A245-8F43-4E9E-8E5A-5547EC6A2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4733296" y="3122894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43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Tour d’horizon des navigateurs populaires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A569F-9ECF-47B6-B2BD-23B4D8490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175"/>
            <a:ext cx="10515600" cy="45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latin typeface="Barlow ExtraLight" panose="00000300000000000000" pitchFamily="50" charset="0"/>
              </a:rPr>
              <a:t>Ordinateurs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FB1D915-C704-43C1-A999-A6C47B7927C3}"/>
              </a:ext>
            </a:extLst>
          </p:cNvPr>
          <p:cNvSpPr txBox="1">
            <a:spLocks/>
          </p:cNvSpPr>
          <p:nvPr/>
        </p:nvSpPr>
        <p:spPr>
          <a:xfrm>
            <a:off x="838200" y="3874927"/>
            <a:ext cx="10515600" cy="45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Barlow ExtraLight" panose="00000300000000000000" pitchFamily="50" charset="0"/>
              </a:rPr>
              <a:t>Global</a:t>
            </a: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6D7BDBE1-8219-4EE8-BB07-11A4A5A85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278500"/>
              </p:ext>
            </p:extLst>
          </p:nvPr>
        </p:nvGraphicFramePr>
        <p:xfrm>
          <a:off x="1781167" y="1810753"/>
          <a:ext cx="8629657" cy="1913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15390360" imgH="3415680" progId="">
                  <p:embed/>
                </p:oleObj>
              </mc:Choice>
              <mc:Fallback>
                <p:oleObj r:id="rId3" imgW="15390360" imgH="3415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1167" y="1810753"/>
                        <a:ext cx="8629657" cy="1913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C73E1959-D243-4189-9D76-C055EA55C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265569"/>
              </p:ext>
            </p:extLst>
          </p:nvPr>
        </p:nvGraphicFramePr>
        <p:xfrm>
          <a:off x="1781167" y="4476506"/>
          <a:ext cx="8629658" cy="1913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5" imgW="15390360" imgH="3415680" progId="">
                  <p:embed/>
                </p:oleObj>
              </mc:Choice>
              <mc:Fallback>
                <p:oleObj r:id="rId5" imgW="15390360" imgH="3415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1167" y="4476506"/>
                        <a:ext cx="8629658" cy="1913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4074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4DFF646-0526-4352-875C-50ED34E2C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8726860" y="1257318"/>
            <a:ext cx="3196233" cy="5509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7734C1B-BCAB-4AE2-AA78-CC1E955AD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24777"/>
          <a:stretch/>
        </p:blipFill>
        <p:spPr>
          <a:xfrm>
            <a:off x="455418" y="1292435"/>
            <a:ext cx="3857625" cy="4950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Android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4628240" y="1213702"/>
            <a:ext cx="379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Toucher la barre d’adresse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Saisir « search.lilo.org » et valider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4628240" y="3820783"/>
            <a:ext cx="3599923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3436222" y="351522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10152246" y="139045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43DFCCD-1D84-48DB-AAF1-DF345F049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40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EF89D1A-35D2-4B92-B7B1-14F8E07B1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8633442" y="1115713"/>
            <a:ext cx="3210337" cy="5533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D6DE30-E29F-4B26-BD95-483C3B154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"/>
          <a:stretch/>
        </p:blipFill>
        <p:spPr>
          <a:xfrm>
            <a:off x="838200" y="1183975"/>
            <a:ext cx="3210337" cy="5509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Android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4453816" y="1186850"/>
            <a:ext cx="379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fr-FR" dirty="0">
                <a:solidFill>
                  <a:srgbClr val="7DA7D9"/>
                </a:solidFill>
              </a:rPr>
              <a:t>Toucher la barre de recherche </a:t>
            </a:r>
            <a:r>
              <a:rPr lang="fr-FR" dirty="0" err="1">
                <a:solidFill>
                  <a:srgbClr val="7DA7D9"/>
                </a:solidFill>
              </a:rPr>
              <a:t>Lilo</a:t>
            </a:r>
            <a:endParaRPr lang="fr-FR" dirty="0">
              <a:solidFill>
                <a:srgbClr val="7DA7D9"/>
              </a:solidFill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fr-FR" dirty="0">
                <a:solidFill>
                  <a:srgbClr val="7DA7D9"/>
                </a:solidFill>
              </a:rPr>
              <a:t>Saisir « Longitude 181 » et valider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4628240" y="3820783"/>
            <a:ext cx="3599923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2758042" y="3648053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9987262" y="201529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43DFCCD-1D84-48DB-AAF1-DF345F049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7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E79104-E011-4081-8C83-4F5FD70AF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8633442" y="1058780"/>
            <a:ext cx="3210337" cy="5533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ACA7966-6C26-4517-B846-CC5B087B0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863333" y="1058780"/>
            <a:ext cx="3210337" cy="5533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Android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4453816" y="1186850"/>
            <a:ext cx="3799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fr-FR" dirty="0">
                <a:solidFill>
                  <a:srgbClr val="7DA7D9"/>
                </a:solidFill>
              </a:rPr>
              <a:t>Le résultat de recherche s’affiche, appuyer maintenant sur les 3 points afin d’ouvrir le menu des options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fr-FR" dirty="0">
                <a:solidFill>
                  <a:srgbClr val="7DA7D9"/>
                </a:solidFill>
              </a:rPr>
              <a:t>Appuyer sur « Paramètres »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4628240" y="3820783"/>
            <a:ext cx="3599923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3832462" y="110048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10695922" y="503281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6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43DFCCD-1D84-48DB-AAF1-DF345F049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10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261FD3-A523-4116-A1BC-B7C1F78DB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8658576" y="1058779"/>
            <a:ext cx="3210337" cy="5533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B3C7A-0185-4B3A-BA8C-DD39A136A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863332" y="1058780"/>
            <a:ext cx="3210337" cy="5533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Android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4453816" y="1186850"/>
            <a:ext cx="379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7"/>
            </a:pPr>
            <a:r>
              <a:rPr lang="fr-FR" dirty="0">
                <a:solidFill>
                  <a:srgbClr val="7DA7D9"/>
                </a:solidFill>
              </a:rPr>
              <a:t>Appuyer sur « Moteur de recherche »</a:t>
            </a:r>
          </a:p>
          <a:p>
            <a:pPr marL="342900" indent="-342900" algn="just">
              <a:buFont typeface="+mj-lt"/>
              <a:buAutoNum type="arabicPeriod" startAt="7"/>
            </a:pPr>
            <a:r>
              <a:rPr lang="fr-FR" dirty="0">
                <a:solidFill>
                  <a:srgbClr val="7DA7D9"/>
                </a:solidFill>
              </a:rPr>
              <a:t>Choisir « Lilo.org » puis fermer l’écran de paramétrage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4628240" y="3820783"/>
            <a:ext cx="3599923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2468500" y="486008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7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9987262" y="4446074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8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43DFCCD-1D84-48DB-AAF1-DF345F049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6"/>
          <a:stretch/>
        </p:blipFill>
        <p:spPr bwMode="auto">
          <a:xfrm>
            <a:off x="9807769" y="293811"/>
            <a:ext cx="704446" cy="6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5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Firefox</a:t>
            </a:r>
          </a:p>
        </p:txBody>
      </p:sp>
      <p:grpSp>
        <p:nvGrpSpPr>
          <p:cNvPr id="46" name="Group 41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D7D992A-81CB-4A0E-BC10-3E0A7FAF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15" y="3055233"/>
            <a:ext cx="722617" cy="7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2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ACACB2-A185-4947-8B99-BA1D4D5C0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9368428" y="1096419"/>
            <a:ext cx="2670698" cy="55528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4B183F-FF45-4772-B345-0BF5B478D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4920525" y="1096419"/>
            <a:ext cx="2670698" cy="555286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B03314E-A9E9-4A08-89BE-5B294A4D9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472622" y="1096419"/>
            <a:ext cx="2670699" cy="55528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Android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3229686" y="1257318"/>
            <a:ext cx="1604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1400" dirty="0">
                <a:solidFill>
                  <a:srgbClr val="7DA7D9"/>
                </a:solidFill>
              </a:rPr>
              <a:t>Toucher les trois points en bas à droite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3229686" y="3889363"/>
            <a:ext cx="1514575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3056956" y="620508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7081386" y="611872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90C615-1D1A-45BA-8FFB-86995024B2FE}"/>
              </a:ext>
            </a:extLst>
          </p:cNvPr>
          <p:cNvSpPr txBox="1"/>
          <p:nvPr/>
        </p:nvSpPr>
        <p:spPr>
          <a:xfrm>
            <a:off x="7591223" y="1257318"/>
            <a:ext cx="1690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fr-FR" sz="1400" dirty="0">
                <a:solidFill>
                  <a:srgbClr val="7DA7D9"/>
                </a:solidFill>
              </a:rPr>
              <a:t>Appuyer sur « Paramètres »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fr-FR" sz="1400" dirty="0">
                <a:solidFill>
                  <a:srgbClr val="7DA7D9"/>
                </a:solidFill>
              </a:rPr>
              <a:t>Puis sur « Recherche »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F76405-8BC1-41A1-A8F2-3C8CFEB9C961}"/>
              </a:ext>
            </a:extLst>
          </p:cNvPr>
          <p:cNvCxnSpPr>
            <a:cxnSpLocks/>
          </p:cNvCxnSpPr>
          <p:nvPr/>
        </p:nvCxnSpPr>
        <p:spPr>
          <a:xfrm>
            <a:off x="7695006" y="3889363"/>
            <a:ext cx="1514575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25C64E8B-8D2D-4B8A-A82B-217D434E1641}"/>
              </a:ext>
            </a:extLst>
          </p:cNvPr>
          <p:cNvSpPr/>
          <p:nvPr/>
        </p:nvSpPr>
        <p:spPr>
          <a:xfrm>
            <a:off x="10425850" y="270496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F6769FC-E483-445E-BCC7-A937E6215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69" y="221506"/>
            <a:ext cx="722617" cy="7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4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0EAC4A-A6D8-40A8-962F-5D87EE874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4937944" y="1096419"/>
            <a:ext cx="2670692" cy="5552852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3C82C1-8440-4FCD-A466-28D148DA5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472623" y="1096419"/>
            <a:ext cx="2670698" cy="5552863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ACACB2-A185-4947-8B99-BA1D4D5C04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9368428" y="1096419"/>
            <a:ext cx="2670698" cy="55528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Configurer Android -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3229686" y="1257318"/>
            <a:ext cx="1604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fr-FR" sz="1400" dirty="0">
                <a:solidFill>
                  <a:srgbClr val="7DA7D9"/>
                </a:solidFill>
              </a:rPr>
              <a:t>Ajouter un nouveau moteur de recherche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83F130-1C24-44E7-B4AF-70CBFFB30BC5}"/>
              </a:ext>
            </a:extLst>
          </p:cNvPr>
          <p:cNvCxnSpPr>
            <a:cxnSpLocks/>
          </p:cNvCxnSpPr>
          <p:nvPr/>
        </p:nvCxnSpPr>
        <p:spPr>
          <a:xfrm>
            <a:off x="3229686" y="3889363"/>
            <a:ext cx="1514575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9623D5-1EB6-4D03-9FC6-0FDE788668AA}"/>
              </a:ext>
            </a:extLst>
          </p:cNvPr>
          <p:cNvSpPr/>
          <p:nvPr/>
        </p:nvSpPr>
        <p:spPr>
          <a:xfrm>
            <a:off x="2721676" y="3410782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8545FB-D3FB-4EBA-9ACF-6680A4E247B8}"/>
              </a:ext>
            </a:extLst>
          </p:cNvPr>
          <p:cNvSpPr/>
          <p:nvPr/>
        </p:nvSpPr>
        <p:spPr>
          <a:xfrm>
            <a:off x="5745066" y="212506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90C615-1D1A-45BA-8FFB-86995024B2FE}"/>
              </a:ext>
            </a:extLst>
          </p:cNvPr>
          <p:cNvSpPr txBox="1"/>
          <p:nvPr/>
        </p:nvSpPr>
        <p:spPr>
          <a:xfrm>
            <a:off x="7591223" y="1257318"/>
            <a:ext cx="1777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fr-FR" sz="1400" dirty="0">
                <a:solidFill>
                  <a:srgbClr val="7DA7D9"/>
                </a:solidFill>
              </a:rPr>
              <a:t>Choisir « Autre »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fr-FR" sz="1400" dirty="0">
                <a:solidFill>
                  <a:srgbClr val="7DA7D9"/>
                </a:solidFill>
              </a:rPr>
              <a:t>Saisir « Lilo.org » dans le champ « Nom »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fr-FR" sz="1400" dirty="0">
                <a:solidFill>
                  <a:srgbClr val="7DA7D9"/>
                </a:solidFill>
              </a:rPr>
              <a:t>Saisir « https://search.lilo.org/searchweb.php?q=%s » dans le champ URL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F76405-8BC1-41A1-A8F2-3C8CFEB9C961}"/>
              </a:ext>
            </a:extLst>
          </p:cNvPr>
          <p:cNvCxnSpPr>
            <a:cxnSpLocks/>
          </p:cNvCxnSpPr>
          <p:nvPr/>
        </p:nvCxnSpPr>
        <p:spPr>
          <a:xfrm>
            <a:off x="7695006" y="3889363"/>
            <a:ext cx="1514575" cy="0"/>
          </a:xfrm>
          <a:prstGeom prst="straightConnector1">
            <a:avLst/>
          </a:prstGeom>
          <a:ln>
            <a:solidFill>
              <a:srgbClr val="7DA7D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25C64E8B-8D2D-4B8A-A82B-217D434E1641}"/>
              </a:ext>
            </a:extLst>
          </p:cNvPr>
          <p:cNvSpPr/>
          <p:nvPr/>
        </p:nvSpPr>
        <p:spPr>
          <a:xfrm>
            <a:off x="10425850" y="270496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8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94A2A76-D786-4B00-A28F-B73D2030F27B}"/>
              </a:ext>
            </a:extLst>
          </p:cNvPr>
          <p:cNvSpPr/>
          <p:nvPr/>
        </p:nvSpPr>
        <p:spPr>
          <a:xfrm>
            <a:off x="5493606" y="246034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6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F6A53E4-92EE-4891-8DF1-DF6AA17532E4}"/>
              </a:ext>
            </a:extLst>
          </p:cNvPr>
          <p:cNvSpPr/>
          <p:nvPr/>
        </p:nvSpPr>
        <p:spPr>
          <a:xfrm>
            <a:off x="6313170" y="286485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7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0BB0C4-88E0-44ED-9D65-6113B695B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9368429" y="1096419"/>
            <a:ext cx="2670692" cy="5552852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8014D508-2050-4464-B1AD-421FFB85B063}"/>
              </a:ext>
            </a:extLst>
          </p:cNvPr>
          <p:cNvSpPr/>
          <p:nvPr/>
        </p:nvSpPr>
        <p:spPr>
          <a:xfrm>
            <a:off x="10555685" y="3377492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C5754D-8685-42A3-A46A-BA9B33F04199}"/>
              </a:ext>
            </a:extLst>
          </p:cNvPr>
          <p:cNvSpPr txBox="1"/>
          <p:nvPr/>
        </p:nvSpPr>
        <p:spPr>
          <a:xfrm>
            <a:off x="7563690" y="4076718"/>
            <a:ext cx="1777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8"/>
            </a:pPr>
            <a:r>
              <a:rPr lang="fr-FR" sz="1400" dirty="0">
                <a:solidFill>
                  <a:srgbClr val="7DA7D9"/>
                </a:solidFill>
              </a:rPr>
              <a:t>Choisir Lilo.org comme moteur de recherche par défaut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80C78F5-35FE-4AB5-AC2C-42A9E62A0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69" y="221506"/>
            <a:ext cx="722617" cy="7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0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6285A5F-6712-47A0-8A11-F0DFF60D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5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71ABA8-4CDB-4EEE-8C48-AA4FDB65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2961564"/>
            <a:ext cx="5124734" cy="3268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Créer</a:t>
            </a:r>
            <a:r>
              <a:rPr lang="en-US" sz="6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6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compte</a:t>
            </a:r>
            <a:r>
              <a:rPr lang="en-US" sz="6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Lilo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D463E1-6621-44B4-A995-C70A4631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06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Création d’un compte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1/4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le personnage en haut à droite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dirty="0">
                <a:solidFill>
                  <a:srgbClr val="7DA7D9"/>
                </a:solidFill>
              </a:rPr>
              <a:t>Cliquer sur « C’est parti »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2CD3B254-E0E2-499E-B035-81D9BF980E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520324"/>
              </p:ext>
            </p:extLst>
          </p:nvPr>
        </p:nvGraphicFramePr>
        <p:xfrm>
          <a:off x="423228" y="1310640"/>
          <a:ext cx="5839875" cy="475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8" y="1310640"/>
                        <a:ext cx="5839875" cy="4758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5632571" y="1643375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E5F90129-39DA-425E-B417-1ACA05CCE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417651"/>
              </p:ext>
            </p:extLst>
          </p:nvPr>
        </p:nvGraphicFramePr>
        <p:xfrm>
          <a:off x="4298961" y="2040015"/>
          <a:ext cx="1576059" cy="56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5" imgW="4456800" imgH="1599840" progId="">
                  <p:embed/>
                </p:oleObj>
              </mc:Choice>
              <mc:Fallback>
                <p:oleObj r:id="rId5" imgW="4456800" imgH="1599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8961" y="2040015"/>
                        <a:ext cx="1576059" cy="565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llipse 15">
            <a:extLst>
              <a:ext uri="{FF2B5EF4-FFF2-40B4-BE49-F238E27FC236}">
                <a16:creationId xmlns:a16="http://schemas.microsoft.com/office/drawing/2014/main" id="{0A61FDB2-6DFE-4F64-8A31-1FCF74EFD3B3}"/>
              </a:ext>
            </a:extLst>
          </p:cNvPr>
          <p:cNvSpPr/>
          <p:nvPr/>
        </p:nvSpPr>
        <p:spPr>
          <a:xfrm>
            <a:off x="5320151" y="2402771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78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FD131BD7-3D03-4E81-BF83-B20AFEF10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88800"/>
              </p:ext>
            </p:extLst>
          </p:nvPr>
        </p:nvGraphicFramePr>
        <p:xfrm>
          <a:off x="423228" y="1310641"/>
          <a:ext cx="5839874" cy="475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8" y="1310641"/>
                        <a:ext cx="5839874" cy="4758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Création d’un compte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2/4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fr-FR" dirty="0">
                <a:solidFill>
                  <a:srgbClr val="7DA7D9"/>
                </a:solidFill>
              </a:rPr>
              <a:t>Cliquer sur créer un compte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4177151" y="349758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1890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1E8C49C3-4BC5-447C-B40D-5FCA61D3B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333632"/>
              </p:ext>
            </p:extLst>
          </p:nvPr>
        </p:nvGraphicFramePr>
        <p:xfrm>
          <a:off x="423229" y="1310641"/>
          <a:ext cx="5839872" cy="4758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9" y="1310641"/>
                        <a:ext cx="5839872" cy="4758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Création d’un compte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3/4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fr-FR" dirty="0">
                <a:solidFill>
                  <a:srgbClr val="7DA7D9"/>
                </a:solidFill>
              </a:rPr>
              <a:t>Saisir Email, mot de passe ainsi que le code de sécurité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fr-FR" dirty="0">
                <a:solidFill>
                  <a:srgbClr val="7DA7D9"/>
                </a:solidFill>
              </a:rPr>
              <a:t>Cliquer sur « S’inscrire »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7BA0BD-A380-4BB1-BB16-EE035C97B516}"/>
              </a:ext>
            </a:extLst>
          </p:cNvPr>
          <p:cNvSpPr/>
          <p:nvPr/>
        </p:nvSpPr>
        <p:spPr>
          <a:xfrm>
            <a:off x="3552311" y="288036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3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2CD37B9-7566-4408-BBDF-541ADCE7327E}"/>
              </a:ext>
            </a:extLst>
          </p:cNvPr>
          <p:cNvSpPr/>
          <p:nvPr/>
        </p:nvSpPr>
        <p:spPr>
          <a:xfrm>
            <a:off x="3552311" y="493776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857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A89AAD15-7C76-415A-AC20-E44B826436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922239"/>
              </p:ext>
            </p:extLst>
          </p:nvPr>
        </p:nvGraphicFramePr>
        <p:xfrm>
          <a:off x="423229" y="1310641"/>
          <a:ext cx="5839872" cy="4758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3" imgW="15771240" imgH="12863160" progId="">
                  <p:embed/>
                </p:oleObj>
              </mc:Choice>
              <mc:Fallback>
                <p:oleObj r:id="rId3" imgW="15771240" imgH="1286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229" y="1310641"/>
                        <a:ext cx="5839872" cy="4758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34FDEAE-E256-48E4-B7AC-635EA075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6"/>
            <a:ext cx="10515600" cy="850064"/>
          </a:xfrm>
        </p:spPr>
        <p:txBody>
          <a:bodyPr/>
          <a:lstStyle/>
          <a:p>
            <a:r>
              <a:rPr lang="fr-FR" dirty="0">
                <a:latin typeface="Barlow Light" panose="00000400000000000000" pitchFamily="50" charset="0"/>
              </a:rPr>
              <a:t>Création d’un compte </a:t>
            </a:r>
            <a:r>
              <a:rPr lang="fr-FR" dirty="0" err="1">
                <a:latin typeface="Barlow Light" panose="00000400000000000000" pitchFamily="50" charset="0"/>
              </a:rPr>
              <a:t>Lilo</a:t>
            </a:r>
            <a:r>
              <a:rPr lang="fr-FR" dirty="0">
                <a:latin typeface="Barlow Light" panose="00000400000000000000" pitchFamily="50" charset="0"/>
              </a:rPr>
              <a:t> 4/4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85BB4F-4A39-4B6F-94BB-D372C28A2046}"/>
              </a:ext>
            </a:extLst>
          </p:cNvPr>
          <p:cNvSpPr txBox="1"/>
          <p:nvPr/>
        </p:nvSpPr>
        <p:spPr>
          <a:xfrm>
            <a:off x="6830379" y="1529075"/>
            <a:ext cx="392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fr-FR" dirty="0">
                <a:solidFill>
                  <a:srgbClr val="7DA7D9"/>
                </a:solidFill>
              </a:rPr>
              <a:t>Vous êtes maintenant connecté à </a:t>
            </a:r>
            <a:r>
              <a:rPr lang="fr-FR" dirty="0" err="1">
                <a:solidFill>
                  <a:srgbClr val="7DA7D9"/>
                </a:solidFill>
              </a:rPr>
              <a:t>Lilo</a:t>
            </a:r>
            <a:endParaRPr lang="fr-FR" dirty="0">
              <a:solidFill>
                <a:srgbClr val="7DA7D9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2CD37B9-7566-4408-BBDF-541ADCE7327E}"/>
              </a:ext>
            </a:extLst>
          </p:cNvPr>
          <p:cNvSpPr/>
          <p:nvPr/>
        </p:nvSpPr>
        <p:spPr>
          <a:xfrm>
            <a:off x="5464931" y="2251740"/>
            <a:ext cx="172730" cy="172730"/>
          </a:xfrm>
          <a:prstGeom prst="ellipse">
            <a:avLst/>
          </a:prstGeom>
          <a:solidFill>
            <a:srgbClr val="7DA7D9"/>
          </a:solidFill>
          <a:ln>
            <a:solidFill>
              <a:srgbClr val="7DA7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990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6285A5F-6712-47A0-8A11-F0DFF60D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645695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643383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71ABA8-4CDB-4EEE-8C48-AA4FDB65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071858"/>
            <a:ext cx="8109718" cy="4786143"/>
          </a:xfrm>
          <a:custGeom>
            <a:avLst/>
            <a:gdLst>
              <a:gd name="connsiteX0" fmla="*/ 7381313 w 8109718"/>
              <a:gd name="connsiteY0" fmla="*/ 1839459 h 4786143"/>
              <a:gd name="connsiteX1" fmla="*/ 7381313 w 8109718"/>
              <a:gd name="connsiteY1" fmla="*/ 1853646 h 4786143"/>
              <a:gd name="connsiteX2" fmla="*/ 7379359 w 8109718"/>
              <a:gd name="connsiteY2" fmla="*/ 1846552 h 4786143"/>
              <a:gd name="connsiteX3" fmla="*/ 1321854 w 8109718"/>
              <a:gd name="connsiteY3" fmla="*/ 0 h 4786143"/>
              <a:gd name="connsiteX4" fmla="*/ 5365317 w 8109718"/>
              <a:gd name="connsiteY4" fmla="*/ 0 h 4786143"/>
              <a:gd name="connsiteX5" fmla="*/ 5985373 w 8109718"/>
              <a:gd name="connsiteY5" fmla="*/ 365439 h 4786143"/>
              <a:gd name="connsiteX6" fmla="*/ 8011470 w 8109718"/>
              <a:gd name="connsiteY6" fmla="*/ 3854515 h 4786143"/>
              <a:gd name="connsiteX7" fmla="*/ 8011470 w 8109718"/>
              <a:gd name="connsiteY7" fmla="*/ 4567993 h 4786143"/>
              <a:gd name="connsiteX8" fmla="*/ 7904625 w 8109718"/>
              <a:gd name="connsiteY8" fmla="*/ 4751987 h 4786143"/>
              <a:gd name="connsiteX9" fmla="*/ 7884791 w 8109718"/>
              <a:gd name="connsiteY9" fmla="*/ 4786143 h 4786143"/>
              <a:gd name="connsiteX10" fmla="*/ 0 w 8109718"/>
              <a:gd name="connsiteY10" fmla="*/ 4786143 h 4786143"/>
              <a:gd name="connsiteX11" fmla="*/ 0 w 8109718"/>
              <a:gd name="connsiteY11" fmla="*/ 1564110 h 4786143"/>
              <a:gd name="connsiteX12" fmla="*/ 27177 w 8109718"/>
              <a:gd name="connsiteY12" fmla="*/ 1517107 h 4786143"/>
              <a:gd name="connsiteX13" fmla="*/ 693065 w 8109718"/>
              <a:gd name="connsiteY13" fmla="*/ 365439 h 4786143"/>
              <a:gd name="connsiteX14" fmla="*/ 1321854 w 8109718"/>
              <a:gd name="connsiteY14" fmla="*/ 0 h 478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786143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04625" y="4751987"/>
                </a:cubicBezTo>
                <a:lnTo>
                  <a:pt x="7884791" y="4786143"/>
                </a:lnTo>
                <a:lnTo>
                  <a:pt x="0" y="4786143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52013D6-D6BB-4BE3-98E2-2399FED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2961564"/>
            <a:ext cx="5124734" cy="3268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Configurer</a:t>
            </a:r>
            <a:r>
              <a:rPr lang="en-US" sz="6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Lilo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D463E1-6621-44B4-A995-C70A4631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385730"/>
            <a:ext cx="1128382" cy="847206"/>
            <a:chOff x="5307830" y="325570"/>
            <a:chExt cx="1128382" cy="84720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0572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910</Words>
  <Application>Microsoft Office PowerPoint</Application>
  <PresentationFormat>Grand écran</PresentationFormat>
  <Paragraphs>168</Paragraphs>
  <Slides>36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Arial</vt:lpstr>
      <vt:lpstr>Barlow ExtraLight</vt:lpstr>
      <vt:lpstr>Barlow Light</vt:lpstr>
      <vt:lpstr>Calibri</vt:lpstr>
      <vt:lpstr>Calibri Light</vt:lpstr>
      <vt:lpstr>Thème Office</vt:lpstr>
      <vt:lpstr>Présentation PowerPoint</vt:lpstr>
      <vt:lpstr>Tour d’horizon des navigateurs populaires</vt:lpstr>
      <vt:lpstr>Tour d’horizon des navigateurs populaires</vt:lpstr>
      <vt:lpstr>Créer un compte Lilo</vt:lpstr>
      <vt:lpstr>Création d’un compte Lilo 1/4</vt:lpstr>
      <vt:lpstr>Création d’un compte Lilo 2/4</vt:lpstr>
      <vt:lpstr>Création d’un compte Lilo 3/4</vt:lpstr>
      <vt:lpstr>Création d’un compte Lilo 4/4</vt:lpstr>
      <vt:lpstr>Configurer Lilo</vt:lpstr>
      <vt:lpstr>Configurer Lilo 1/4</vt:lpstr>
      <vt:lpstr>Configurer Lilo 2/4</vt:lpstr>
      <vt:lpstr>Configurer Lilo 3/4</vt:lpstr>
      <vt:lpstr>Configurer Lilo 4/4</vt:lpstr>
      <vt:lpstr>Configurer Lilo 5/5</vt:lpstr>
      <vt:lpstr>Configuration sur PC</vt:lpstr>
      <vt:lpstr>Chrome</vt:lpstr>
      <vt:lpstr>Configurer son ordinateur - Chrome</vt:lpstr>
      <vt:lpstr>Configurer son ordinateur - Chrome</vt:lpstr>
      <vt:lpstr>Configurer son ordinateur - Chrome</vt:lpstr>
      <vt:lpstr>Edge</vt:lpstr>
      <vt:lpstr>Configurer son ordinateur - Edge</vt:lpstr>
      <vt:lpstr>Configurer son ordinateur - Edge</vt:lpstr>
      <vt:lpstr>Configurer son ordinateur - Edge</vt:lpstr>
      <vt:lpstr>Firefox</vt:lpstr>
      <vt:lpstr>Configurer son ordinateur - Firefox</vt:lpstr>
      <vt:lpstr>Configurer son ordinateur - Firefox</vt:lpstr>
      <vt:lpstr>Configurer son ordinateur - Firefox</vt:lpstr>
      <vt:lpstr>Configuration sur Android</vt:lpstr>
      <vt:lpstr>Chrome</vt:lpstr>
      <vt:lpstr>Configurer Android - Chrome</vt:lpstr>
      <vt:lpstr>Configurer Android - Chrome</vt:lpstr>
      <vt:lpstr>Configurer Android - Chrome</vt:lpstr>
      <vt:lpstr>Configurer Android - Chrome</vt:lpstr>
      <vt:lpstr>Firefox</vt:lpstr>
      <vt:lpstr>Configurer Android - Chrome</vt:lpstr>
      <vt:lpstr>Configurer Android - Chrome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 Margiotta</dc:creator>
  <cp:lastModifiedBy>Daniel KRUPKA</cp:lastModifiedBy>
  <cp:revision>23</cp:revision>
  <dcterms:created xsi:type="dcterms:W3CDTF">2021-02-27T10:58:58Z</dcterms:created>
  <dcterms:modified xsi:type="dcterms:W3CDTF">2021-03-22T17:09:30Z</dcterms:modified>
</cp:coreProperties>
</file>